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122" autoAdjust="0"/>
  </p:normalViewPr>
  <p:slideViewPr>
    <p:cSldViewPr>
      <p:cViewPr varScale="1">
        <p:scale>
          <a:sx n="69" d="100"/>
          <a:sy n="69" d="100"/>
        </p:scale>
        <p:origin x="-54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E41C2F8-6D28-4CEC-839F-032392623FA2}" type="datetimeFigureOut">
              <a:rPr lang="en-US" smtClean="0"/>
              <a:pPr/>
              <a:t>4/17/2012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0379E77B-49AB-4BE7-81DD-EFE999C2042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41C2F8-6D28-4CEC-839F-032392623FA2}" type="datetimeFigureOut">
              <a:rPr lang="en-US" smtClean="0"/>
              <a:pPr/>
              <a:t>4/17/2012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41C2F8-6D28-4CEC-839F-032392623FA2}" type="datetimeFigureOut">
              <a:rPr lang="en-US" smtClean="0"/>
              <a:pPr/>
              <a:t>4/17/2012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41C2F8-6D28-4CEC-839F-032392623FA2}" type="datetimeFigureOut">
              <a:rPr lang="en-US" smtClean="0"/>
              <a:pPr/>
              <a:t>4/17/2012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E41C2F8-6D28-4CEC-839F-032392623FA2}" type="datetimeFigureOut">
              <a:rPr lang="en-US" smtClean="0"/>
              <a:pPr/>
              <a:t>4/17/2012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79E77B-49AB-4BE7-81DD-EFE999C2042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E41C2F8-6D28-4CEC-839F-032392623FA2}" type="datetimeFigureOut">
              <a:rPr lang="en-US" smtClean="0"/>
              <a:pPr/>
              <a:t>4/17/2012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E41C2F8-6D28-4CEC-839F-032392623FA2}" type="datetimeFigureOut">
              <a:rPr lang="en-US" smtClean="0"/>
              <a:pPr/>
              <a:t>4/17/2012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7E41C2F8-6D28-4CEC-839F-032392623FA2}" type="datetimeFigureOut">
              <a:rPr lang="en-US" smtClean="0"/>
              <a:pPr/>
              <a:t>4/17/2012</a:t>
            </a:fld>
            <a:endParaRPr lang="en-US"/>
          </a:p>
        </p:txBody>
      </p:sp>
      <p:sp>
        <p:nvSpPr>
          <p:cNvPr id="8" name="Slide Number Placeholder 7"/>
          <p:cNvSpPr>
            <a:spLocks noGrp="1"/>
          </p:cNvSpPr>
          <p:nvPr>
            <p:ph type="sldNum" sz="quarter" idx="11"/>
          </p:nvPr>
        </p:nvSpPr>
        <p:spPr/>
        <p:txBody>
          <a:bodyPr/>
          <a:lstStyle/>
          <a:p>
            <a:fld id="{0379E77B-49AB-4BE7-81DD-EFE999C20429}"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41C2F8-6D28-4CEC-839F-032392623FA2}" type="datetimeFigureOut">
              <a:rPr lang="en-US" smtClean="0"/>
              <a:pPr/>
              <a:t>4/17/2012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E41C2F8-6D28-4CEC-839F-032392623FA2}" type="datetimeFigureOut">
              <a:rPr lang="en-US" smtClean="0"/>
              <a:pPr/>
              <a:t>4/17/2012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0379E77B-49AB-4BE7-81DD-EFE999C2042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7E41C2F8-6D28-4CEC-839F-032392623FA2}" type="datetimeFigureOut">
              <a:rPr lang="en-US" smtClean="0"/>
              <a:pPr/>
              <a:t>4/17/2012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E41C2F8-6D28-4CEC-839F-032392623FA2}" type="datetimeFigureOut">
              <a:rPr lang="en-US" smtClean="0"/>
              <a:pPr/>
              <a:t>4/17/2012</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0379E77B-49AB-4BE7-81DD-EFE999C20429}"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21162132">
            <a:off x="958112" y="-359752"/>
            <a:ext cx="6480048" cy="2301240"/>
          </a:xfrm>
        </p:spPr>
        <p:txBody>
          <a:bodyPr>
            <a:scene3d>
              <a:camera prst="isometricOffAxis2Left"/>
              <a:lightRig rig="threePt" dir="t"/>
            </a:scene3d>
            <a:sp3d extrusionH="57150">
              <a:bevelT w="38100" h="38100" prst="angle"/>
            </a:sp3d>
          </a:bodyPr>
          <a:lstStyle/>
          <a:p>
            <a:r>
              <a:rPr lang="en-US" dirty="0" smtClean="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t/>
            </a:r>
            <a:br>
              <a:rPr lang="en-US" dirty="0" smtClean="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br>
            <a:r>
              <a:rPr lang="en-US" dirty="0" smtClean="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t/>
            </a:r>
            <a:br>
              <a:rPr lang="en-US" dirty="0" smtClean="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br>
            <a:r>
              <a:rPr lang="en-US" dirty="0" smtClean="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latin typeface="Forte" pitchFamily="66" charset="0"/>
              </a:rPr>
              <a:t>John Hancock</a:t>
            </a:r>
            <a:endParaRPr lang="en-US" dirty="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latin typeface="Forte" pitchFamily="66" charset="0"/>
            </a:endParaRPr>
          </a:p>
        </p:txBody>
      </p:sp>
      <p:sp>
        <p:nvSpPr>
          <p:cNvPr id="3" name="Subtitle 2"/>
          <p:cNvSpPr>
            <a:spLocks noGrp="1"/>
          </p:cNvSpPr>
          <p:nvPr>
            <p:ph type="subTitle" idx="1"/>
          </p:nvPr>
        </p:nvSpPr>
        <p:spPr>
          <a:xfrm>
            <a:off x="457200" y="3581400"/>
            <a:ext cx="6480048" cy="1752600"/>
          </a:xfrm>
        </p:spPr>
        <p:txBody>
          <a:bodyPr>
            <a:normAutofit/>
            <a:scene3d>
              <a:camera prst="isometricOffAxis2Left"/>
              <a:lightRig rig="threePt" dir="t"/>
            </a:scene3d>
            <a:sp3d extrusionH="57150">
              <a:bevelT w="38100" h="38100" prst="angle"/>
            </a:sp3d>
          </a:bodyPr>
          <a:lstStyle/>
          <a:p>
            <a:r>
              <a:rPr lang="en-US" sz="3600" dirty="0" smtClean="0">
                <a:effectLst>
                  <a:glow rad="228600">
                    <a:schemeClr val="accent3">
                      <a:satMod val="175000"/>
                      <a:alpha val="40000"/>
                    </a:schemeClr>
                  </a:glow>
                  <a:reflection blurRad="6350" stA="55000" endA="50" endPos="85000" dist="60007" dir="5400000" sy="-100000" algn="bl" rotWithShape="0"/>
                </a:effectLst>
                <a:latin typeface="Blackadder ITC" pitchFamily="82" charset="0"/>
              </a:rPr>
              <a:t>Singer of the Declaration</a:t>
            </a:r>
            <a:endParaRPr lang="en-US" sz="3600" dirty="0">
              <a:effectLst>
                <a:glow rad="228600">
                  <a:schemeClr val="accent3">
                    <a:satMod val="175000"/>
                    <a:alpha val="40000"/>
                  </a:schemeClr>
                </a:glow>
                <a:reflection blurRad="6350" stA="55000" endA="50" endPos="85000" dist="60007" dir="5400000" sy="-100000" algn="bl" rotWithShape="0"/>
              </a:effectLst>
              <a:latin typeface="Blackadder ITC" pitchFamily="82" charset="0"/>
            </a:endParaRPr>
          </a:p>
        </p:txBody>
      </p:sp>
      <p:pic>
        <p:nvPicPr>
          <p:cNvPr id="48130" name="Picture 2" descr="http://upload.wikimedia.org/wikipedia/commons/thumb/6/65/John_Hancock_painting.jpg/220px-John_Hancock_painting.jpg"/>
          <p:cNvPicPr>
            <a:picLocks noChangeAspect="1" noChangeArrowheads="1"/>
          </p:cNvPicPr>
          <p:nvPr/>
        </p:nvPicPr>
        <p:blipFill>
          <a:blip r:embed="rId2" cstate="print"/>
          <a:srcRect/>
          <a:stretch>
            <a:fillRect/>
          </a:stretch>
        </p:blipFill>
        <p:spPr bwMode="auto">
          <a:xfrm>
            <a:off x="381000" y="533400"/>
            <a:ext cx="2095500" cy="2609851"/>
          </a:xfrm>
          <a:prstGeom prst="rect">
            <a:avLst/>
          </a:prstGeom>
          <a:noFill/>
        </p:spPr>
      </p:pic>
      <p:pic>
        <p:nvPicPr>
          <p:cNvPr id="2050" name="Picture 2" descr="http://www.ushistory.org/declaration/signers/images/hancock.jpg"/>
          <p:cNvPicPr>
            <a:picLocks noChangeAspect="1" noChangeArrowheads="1"/>
          </p:cNvPicPr>
          <p:nvPr/>
        </p:nvPicPr>
        <p:blipFill>
          <a:blip r:embed="rId3" cstate="print"/>
          <a:srcRect/>
          <a:stretch>
            <a:fillRect/>
          </a:stretch>
        </p:blipFill>
        <p:spPr bwMode="auto">
          <a:xfrm rot="20670645">
            <a:off x="575836" y="4230281"/>
            <a:ext cx="1743808" cy="2266951"/>
          </a:xfrm>
          <a:prstGeom prst="rect">
            <a:avLst/>
          </a:prstGeom>
          <a:noFill/>
        </p:spPr>
      </p:pic>
      <p:pic>
        <p:nvPicPr>
          <p:cNvPr id="2052" name="Picture 4" descr="http://content.answcdn.com/main/content/img/webpics/John_Hancock.jpg"/>
          <p:cNvPicPr>
            <a:picLocks noChangeAspect="1" noChangeArrowheads="1"/>
          </p:cNvPicPr>
          <p:nvPr/>
        </p:nvPicPr>
        <p:blipFill>
          <a:blip r:embed="rId4" cstate="print"/>
          <a:srcRect/>
          <a:stretch>
            <a:fillRect/>
          </a:stretch>
        </p:blipFill>
        <p:spPr bwMode="auto">
          <a:xfrm rot="990832">
            <a:off x="5108256" y="2593656"/>
            <a:ext cx="1905000" cy="1905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deviantart.com/download/133924453/Random_Background_____by_Demon_Hitori.jpg"/>
          <p:cNvPicPr>
            <a:picLocks noChangeAspect="1" noChangeArrowheads="1"/>
          </p:cNvPicPr>
          <p:nvPr/>
        </p:nvPicPr>
        <p:blipFill>
          <a:blip r:embed="rId2" cstate="print"/>
          <a:srcRect/>
          <a:stretch>
            <a:fillRect/>
          </a:stretch>
        </p:blipFill>
        <p:spPr bwMode="auto">
          <a:xfrm>
            <a:off x="0" y="0"/>
            <a:ext cx="9144000" cy="7239000"/>
          </a:xfrm>
          <a:prstGeom prst="rect">
            <a:avLst/>
          </a:prstGeom>
          <a:noFill/>
        </p:spPr>
      </p:pic>
      <p:sp>
        <p:nvSpPr>
          <p:cNvPr id="2" name="Title 1"/>
          <p:cNvSpPr>
            <a:spLocks noGrp="1"/>
          </p:cNvSpPr>
          <p:nvPr>
            <p:ph type="title"/>
          </p:nvPr>
        </p:nvSpPr>
        <p:spPr/>
        <p:txBody>
          <a:bodyPr/>
          <a:lstStyle/>
          <a:p>
            <a:r>
              <a:rPr lang="en-US" dirty="0" smtClean="0"/>
              <a:t>Early Life </a:t>
            </a:r>
            <a:endParaRPr lang="en-US" dirty="0"/>
          </a:p>
        </p:txBody>
      </p:sp>
      <p:sp>
        <p:nvSpPr>
          <p:cNvPr id="3" name="Content Placeholder 2"/>
          <p:cNvSpPr>
            <a:spLocks noGrp="1"/>
          </p:cNvSpPr>
          <p:nvPr>
            <p:ph idx="1"/>
          </p:nvPr>
        </p:nvSpPr>
        <p:spPr/>
        <p:txBody>
          <a:bodyPr>
            <a:normAutofit fontScale="92500" lnSpcReduction="10000"/>
          </a:bodyPr>
          <a:lstStyle/>
          <a:p>
            <a:pPr>
              <a:buNone/>
            </a:pPr>
            <a:endParaRPr lang="en-US" dirty="0" smtClean="0"/>
          </a:p>
          <a:p>
            <a:r>
              <a:rPr lang="en-US" dirty="0" smtClean="0"/>
              <a:t>Born in Quincy Massachusetts on January 12, 1973</a:t>
            </a:r>
          </a:p>
          <a:p>
            <a:r>
              <a:rPr lang="en-US" dirty="0" smtClean="0"/>
              <a:t>Had a privileged childhood and was admitted into Harvard graduating in 1754.</a:t>
            </a:r>
          </a:p>
          <a:p>
            <a:r>
              <a:rPr lang="en-US" dirty="0" smtClean="0"/>
              <a:t>When Johns father died his uncle Thomas adopted him by whom he was employed at the Hancock counting house. Then when his uncle died he inherited the business as well as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hdwallpapernet.com/wp-content/gallery/cool_backgrounds_background_24/cool-backgrounds-random-17514343-500-500.gif"/>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t>From Protest to Revolution</a:t>
            </a:r>
            <a:endParaRPr lang="en-US" dirty="0"/>
          </a:p>
        </p:txBody>
      </p:sp>
      <p:sp>
        <p:nvSpPr>
          <p:cNvPr id="3" name="Content Placeholder 2"/>
          <p:cNvSpPr>
            <a:spLocks noGrp="1"/>
          </p:cNvSpPr>
          <p:nvPr>
            <p:ph idx="1"/>
          </p:nvPr>
        </p:nvSpPr>
        <p:spPr/>
        <p:txBody>
          <a:bodyPr/>
          <a:lstStyle/>
          <a:p>
            <a:r>
              <a:rPr lang="en-US" dirty="0" smtClean="0">
                <a:solidFill>
                  <a:srgbClr val="FF0000"/>
                </a:solidFill>
              </a:rPr>
              <a:t>The British needed money to pay for the seven years war so they decided to tax the colonists to get it.</a:t>
            </a:r>
          </a:p>
          <a:p>
            <a:r>
              <a:rPr lang="en-US" dirty="0" smtClean="0">
                <a:solidFill>
                  <a:srgbClr val="FF0000"/>
                </a:solidFill>
              </a:rPr>
              <a:t>The government went through a series  of taxes from the stamp act to the tea act.  </a:t>
            </a:r>
          </a:p>
          <a:p>
            <a:r>
              <a:rPr lang="en-US" dirty="0" smtClean="0">
                <a:solidFill>
                  <a:srgbClr val="FF0000"/>
                </a:solidFill>
              </a:rPr>
              <a:t>Colonists got angry </a:t>
            </a:r>
            <a:r>
              <a:rPr lang="en-US" dirty="0" smtClean="0">
                <a:solidFill>
                  <a:srgbClr val="FF0000"/>
                </a:solidFill>
                <a:sym typeface="Wingdings" pitchFamily="2" charset="2"/>
              </a:rPr>
              <a:t></a:t>
            </a:r>
          </a:p>
          <a:p>
            <a:endParaRPr lang="en-US"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claudiusmaximus.goto10.org/cm/2008-01-09_random_tiling_wallpaper_with_fbsetbg.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dirty="0" smtClean="0">
                <a:solidFill>
                  <a:srgbClr val="00B050"/>
                </a:solidFill>
              </a:rPr>
              <a:t>John Hancock in the Revolution</a:t>
            </a:r>
            <a:endParaRPr lang="en-US" dirty="0">
              <a:solidFill>
                <a:srgbClr val="00B050"/>
              </a:solidFill>
            </a:endParaRPr>
          </a:p>
        </p:txBody>
      </p:sp>
      <p:sp>
        <p:nvSpPr>
          <p:cNvPr id="3" name="Content Placeholder 2"/>
          <p:cNvSpPr>
            <a:spLocks noGrp="1"/>
          </p:cNvSpPr>
          <p:nvPr>
            <p:ph idx="1"/>
          </p:nvPr>
        </p:nvSpPr>
        <p:spPr/>
        <p:txBody>
          <a:bodyPr/>
          <a:lstStyle/>
          <a:p>
            <a:r>
              <a:rPr lang="en-US" dirty="0" smtClean="0">
                <a:solidFill>
                  <a:srgbClr val="00B050"/>
                </a:solidFill>
              </a:rPr>
              <a:t>The same year that the government passed the  stamp act that John Hancock became the Representative for Boston in the secret gang of rebels behind protest. </a:t>
            </a:r>
          </a:p>
          <a:p>
            <a:r>
              <a:rPr lang="en-US" dirty="0" smtClean="0">
                <a:solidFill>
                  <a:srgbClr val="00B050"/>
                </a:solidFill>
              </a:rPr>
              <a:t>When British officials seized his sloop the liberty he started the evasion alarm allowing rebels to barely escape.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www.filebuzz.com/software_screenshot/full/201588-Animated_Wallpaper__Space_Dust__D.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dirty="0" smtClean="0">
                <a:solidFill>
                  <a:srgbClr val="FFC000"/>
                </a:solidFill>
              </a:rPr>
              <a:t>The Declaration of Independence</a:t>
            </a:r>
            <a:endParaRPr lang="en-US" dirty="0">
              <a:solidFill>
                <a:srgbClr val="FFC000"/>
              </a:solidFill>
            </a:endParaRPr>
          </a:p>
        </p:txBody>
      </p:sp>
      <p:sp>
        <p:nvSpPr>
          <p:cNvPr id="3" name="Content Placeholder 2"/>
          <p:cNvSpPr>
            <a:spLocks noGrp="1"/>
          </p:cNvSpPr>
          <p:nvPr>
            <p:ph idx="1"/>
          </p:nvPr>
        </p:nvSpPr>
        <p:spPr/>
        <p:txBody>
          <a:bodyPr/>
          <a:lstStyle/>
          <a:p>
            <a:r>
              <a:rPr lang="en-US" dirty="0" smtClean="0">
                <a:solidFill>
                  <a:srgbClr val="FFC000"/>
                </a:solidFill>
              </a:rPr>
              <a:t>John</a:t>
            </a:r>
            <a:r>
              <a:rPr lang="en-US" dirty="0" smtClean="0">
                <a:solidFill>
                  <a:srgbClr val="000000"/>
                </a:solidFill>
              </a:rPr>
              <a:t> </a:t>
            </a:r>
            <a:r>
              <a:rPr lang="en-US" dirty="0" smtClean="0">
                <a:solidFill>
                  <a:srgbClr val="FFC000"/>
                </a:solidFill>
              </a:rPr>
              <a:t>Hancock is probably best known for his large signature on the Declaration of Independence. His actions for this were because he wanted the king of England to easily see his signature</a:t>
            </a:r>
            <a:r>
              <a:rPr lang="en-US" dirty="0" smtClean="0">
                <a:solidFill>
                  <a:srgbClr val="000000"/>
                </a:solidFill>
              </a:rPr>
              <a:t>.</a:t>
            </a:r>
            <a:endParaRPr lang="en-US" dirty="0">
              <a:solidFill>
                <a:srgbClr val="000000"/>
              </a:solidFill>
            </a:endParaRPr>
          </a:p>
        </p:txBody>
      </p:sp>
      <p:pic>
        <p:nvPicPr>
          <p:cNvPr id="2053" name="Picture 5"/>
          <p:cNvPicPr>
            <a:picLocks noChangeAspect="1" noChangeArrowheads="1"/>
          </p:cNvPicPr>
          <p:nvPr/>
        </p:nvPicPr>
        <p:blipFill>
          <a:blip r:embed="rId3" cstate="print"/>
          <a:srcRect/>
          <a:stretch>
            <a:fillRect/>
          </a:stretch>
        </p:blipFill>
        <p:spPr bwMode="auto">
          <a:xfrm>
            <a:off x="2895600" y="4114800"/>
            <a:ext cx="5267325" cy="250883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Lexington and Concord</a:t>
            </a:r>
            <a:endParaRPr lang="en-US" dirty="0"/>
          </a:p>
        </p:txBody>
      </p:sp>
      <p:sp>
        <p:nvSpPr>
          <p:cNvPr id="3" name="Content Placeholder 2"/>
          <p:cNvSpPr>
            <a:spLocks noGrp="1"/>
          </p:cNvSpPr>
          <p:nvPr>
            <p:ph idx="1"/>
          </p:nvPr>
        </p:nvSpPr>
        <p:spPr/>
        <p:txBody>
          <a:bodyPr/>
          <a:lstStyle/>
          <a:p>
            <a:r>
              <a:rPr lang="en-US" dirty="0" smtClean="0"/>
              <a:t>Both John Hancock and John Adams were fighting in the battle of Lexington and Concord. As John Hancock was receiving a trunk for a friend he saw the British nearing the tavern he was at. Luckily the shot herd around the world distracted the British as John escaped.</a:t>
            </a:r>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5029200" y="5181600"/>
            <a:ext cx="3898231" cy="1214203"/>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98</TotalTime>
  <Words>250</Words>
  <Application>Microsoft Office PowerPoint</Application>
  <PresentationFormat>On-screen Show (4:3)</PresentationFormat>
  <Paragraphs>18</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Technic</vt:lpstr>
      <vt:lpstr>  John Hancock</vt:lpstr>
      <vt:lpstr>Early Life </vt:lpstr>
      <vt:lpstr>From Protest to Revolution</vt:lpstr>
      <vt:lpstr>John Hancock in the Revolution</vt:lpstr>
      <vt:lpstr>The Declaration of Independence</vt:lpstr>
      <vt:lpstr>Lexington and Concord</vt:lpstr>
    </vt:vector>
  </TitlesOfParts>
  <Company>your company name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John Hancock</dc:title>
  <dc:creator>your name</dc:creator>
  <cp:lastModifiedBy>your name</cp:lastModifiedBy>
  <cp:revision>13</cp:revision>
  <dcterms:created xsi:type="dcterms:W3CDTF">2012-04-10T14:51:46Z</dcterms:created>
  <dcterms:modified xsi:type="dcterms:W3CDTF">2012-04-17T15:10:40Z</dcterms:modified>
</cp:coreProperties>
</file>